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661"/>
  </p:normalViewPr>
  <p:slideViewPr>
    <p:cSldViewPr snapToGrid="0" snapToObjects="1">
      <p:cViewPr varScale="1">
        <p:scale>
          <a:sx n="114" d="100"/>
          <a:sy n="114" d="100"/>
        </p:scale>
        <p:origin x="158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23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54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81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158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77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3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09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03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39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05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934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t>DevOps Consulting Services Proposal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Prepared by </a:t>
            </a:r>
            <a:r>
              <a:rPr lang="en-US" dirty="0"/>
              <a:t>Pinakin Kantha Consultancy LLP</a:t>
            </a:r>
            <a:r>
              <a:rPr dirty="0"/>
              <a:t>|</a:t>
            </a:r>
            <a:endParaRPr lang="en-US" dirty="0"/>
          </a:p>
          <a:p>
            <a:r>
              <a:rPr dirty="0"/>
              <a:t> India-Based DevOps Consulting Partner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Executive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2121408"/>
            <a:ext cx="8302083" cy="4050792"/>
          </a:xfrm>
        </p:spPr>
        <p:txBody>
          <a:bodyPr>
            <a:noAutofit/>
          </a:bodyPr>
          <a:lstStyle/>
          <a:p>
            <a:r>
              <a:rPr lang="en-US" sz="3200" dirty="0"/>
              <a:t>Pinakin Kantha </a:t>
            </a:r>
            <a:r>
              <a:rPr sz="3200" dirty="0"/>
              <a:t>is a leading DevOps consulting </a:t>
            </a:r>
            <a:r>
              <a:rPr lang="en-US" sz="3200" dirty="0"/>
              <a:t>firm</a:t>
            </a:r>
            <a:r>
              <a:rPr sz="3200" dirty="0"/>
              <a:t> in India, delivering cloud-native, automated, and cost-efficient solutions globally. With expertise in CI/CD, Kubernetes, Docker, Terraform, AWS, Azure, and GCP, we help enterprises accelerate software delivery, improve reliability, and achieve measurable ROI.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Our DevOps Expertise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21407"/>
            <a:ext cx="7772400" cy="4580475"/>
          </a:xfrm>
        </p:spPr>
        <p:txBody>
          <a:bodyPr>
            <a:normAutofit/>
          </a:bodyPr>
          <a:lstStyle/>
          <a:p>
            <a:r>
              <a:rPr dirty="0"/>
              <a:t>CI/CD Pipeline Design &amp; Implementation</a:t>
            </a:r>
          </a:p>
          <a:p>
            <a:r>
              <a:rPr dirty="0"/>
              <a:t>Infrastructure as Code (Terraform, Ansible)</a:t>
            </a:r>
          </a:p>
          <a:p>
            <a:r>
              <a:rPr dirty="0"/>
              <a:t>Cloud Platforms: AWS, Azure, GCP</a:t>
            </a:r>
          </a:p>
          <a:p>
            <a:r>
              <a:rPr dirty="0"/>
              <a:t>Kubernetes &amp; Container Orchestration</a:t>
            </a:r>
          </a:p>
          <a:p>
            <a:r>
              <a:rPr dirty="0"/>
              <a:t>Monitoring &amp; Logging (Prometheus, ELK, Grafana)</a:t>
            </a:r>
          </a:p>
          <a:p>
            <a:r>
              <a:rPr dirty="0"/>
              <a:t>Security &amp; Compliance Automation</a:t>
            </a:r>
          </a:p>
          <a:p>
            <a:r>
              <a:rPr dirty="0"/>
              <a:t>DevOps for Data &amp; AI Workflows</a:t>
            </a:r>
          </a:p>
          <a:p>
            <a:r>
              <a:rPr dirty="0"/>
              <a:t>24x7 Managed DevOps Support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Projects Delivered in India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1. CI/CD Modernization - Fintech Startup</a:t>
            </a:r>
          </a:p>
          <a:p>
            <a:pPr marL="0" indent="0">
              <a:buNone/>
            </a:pPr>
            <a:r>
              <a:rPr lang="en-US" dirty="0"/>
              <a:t>       </a:t>
            </a:r>
            <a:r>
              <a:rPr dirty="0"/>
              <a:t>Designed Jenkins pipelines with Docker &amp; Kubernetes</a:t>
            </a:r>
            <a:endParaRPr lang="en-US" dirty="0"/>
          </a:p>
          <a:p>
            <a:pPr marL="0" indent="0">
              <a:buNone/>
            </a:pPr>
            <a:r>
              <a:rPr lang="en-IN" dirty="0"/>
              <a:t>       </a:t>
            </a:r>
            <a:r>
              <a:rPr dirty="0"/>
              <a:t>Outcome: 60% faster release cycles, reduced failures</a:t>
            </a:r>
          </a:p>
          <a:p>
            <a:endParaRPr dirty="0"/>
          </a:p>
          <a:p>
            <a:r>
              <a:rPr dirty="0"/>
              <a:t>2. Cloud Migration - Healthcare Company</a:t>
            </a:r>
          </a:p>
          <a:p>
            <a:pPr marL="0" indent="0">
              <a:buNone/>
            </a:pPr>
            <a:r>
              <a:rPr lang="en-US" dirty="0"/>
              <a:t>       </a:t>
            </a:r>
            <a:r>
              <a:rPr dirty="0"/>
              <a:t>Migrated legacy apps to AWS with Terraform</a:t>
            </a:r>
          </a:p>
          <a:p>
            <a:pPr marL="0" indent="0">
              <a:buNone/>
            </a:pPr>
            <a:r>
              <a:rPr lang="en-US" dirty="0"/>
              <a:t>       </a:t>
            </a:r>
            <a:r>
              <a:rPr dirty="0"/>
              <a:t>Outcome: 40% infra cost reduction, auto-scaling achieved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Projects Delivered Globally (from India)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1. DevOps Automation - E-commerce Client (US)</a:t>
            </a:r>
          </a:p>
          <a:p>
            <a:r>
              <a:rPr dirty="0"/>
              <a:t>   Implemented GitLab CI/CD, Helm charts, Kubernetes</a:t>
            </a:r>
          </a:p>
          <a:p>
            <a:r>
              <a:rPr dirty="0"/>
              <a:t>   Outcome: 70% faster deployments, improved uptime</a:t>
            </a:r>
          </a:p>
          <a:p>
            <a:endParaRPr dirty="0"/>
          </a:p>
          <a:p>
            <a:r>
              <a:rPr dirty="0"/>
              <a:t>2. Multi-Cloud Deployment - Telecom Client (Europe)</a:t>
            </a:r>
          </a:p>
          <a:p>
            <a:r>
              <a:rPr dirty="0"/>
              <a:t>   Automated provisioning with Terraform for AWS &amp; Azure</a:t>
            </a:r>
          </a:p>
          <a:p>
            <a:r>
              <a:rPr dirty="0"/>
              <a:t>  Outcome: 99.9% availability, centralized monitoring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Engagement Models &amp; Rates (USD)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/>
              <a:t>Dedicated Resource Model (Monthly):</a:t>
            </a:r>
          </a:p>
          <a:p>
            <a:r>
              <a:rPr dirty="0"/>
              <a:t>DevOps Engineer: $</a:t>
            </a:r>
            <a:r>
              <a:rPr lang="en-US" dirty="0"/>
              <a:t>4</a:t>
            </a:r>
            <a:r>
              <a:rPr dirty="0"/>
              <a:t>,500 – $</a:t>
            </a:r>
            <a:r>
              <a:rPr lang="en-US" dirty="0"/>
              <a:t>6</a:t>
            </a:r>
            <a:r>
              <a:rPr dirty="0"/>
              <a:t>,000 / month</a:t>
            </a:r>
          </a:p>
          <a:p>
            <a:r>
              <a:rPr dirty="0"/>
              <a:t>Senior DevOps Engineer: $</a:t>
            </a:r>
            <a:r>
              <a:rPr lang="en-US" dirty="0"/>
              <a:t>6,2</a:t>
            </a:r>
            <a:r>
              <a:rPr dirty="0"/>
              <a:t>00 – $</a:t>
            </a:r>
            <a:r>
              <a:rPr lang="en-US" dirty="0"/>
              <a:t>8</a:t>
            </a:r>
            <a:r>
              <a:rPr dirty="0"/>
              <a:t>,000 / month</a:t>
            </a:r>
          </a:p>
          <a:p>
            <a:r>
              <a:rPr dirty="0"/>
              <a:t>Cloud Architect: $</a:t>
            </a:r>
            <a:r>
              <a:rPr lang="en-US" dirty="0"/>
              <a:t>10,0</a:t>
            </a:r>
            <a:r>
              <a:rPr dirty="0"/>
              <a:t>00 – $1</a:t>
            </a:r>
            <a:r>
              <a:rPr lang="en-US" dirty="0"/>
              <a:t>2</a:t>
            </a:r>
            <a:r>
              <a:rPr dirty="0"/>
              <a:t>,</a:t>
            </a:r>
            <a:r>
              <a:rPr lang="en-US" dirty="0"/>
              <a:t>5</a:t>
            </a:r>
            <a:r>
              <a:rPr dirty="0"/>
              <a:t>00 / month</a:t>
            </a:r>
          </a:p>
          <a:p>
            <a:r>
              <a:rPr dirty="0"/>
              <a:t>DevOps Project Manager: $</a:t>
            </a:r>
            <a:r>
              <a:rPr lang="en-US" dirty="0"/>
              <a:t>13,0</a:t>
            </a:r>
            <a:r>
              <a:rPr dirty="0"/>
              <a:t>00 – $1</a:t>
            </a:r>
            <a:r>
              <a:rPr lang="en-US" dirty="0"/>
              <a:t>5</a:t>
            </a:r>
            <a:r>
              <a:rPr dirty="0"/>
              <a:t>,000 / month</a:t>
            </a:r>
          </a:p>
          <a:p>
            <a:endParaRPr dirty="0"/>
          </a:p>
          <a:p>
            <a:r>
              <a:rPr dirty="0"/>
              <a:t>Project-Based Pricing:</a:t>
            </a:r>
          </a:p>
          <a:p>
            <a:r>
              <a:rPr dirty="0"/>
              <a:t>CI/CD Setup &amp; Automation: $</a:t>
            </a:r>
            <a:r>
              <a:rPr lang="en-US" dirty="0"/>
              <a:t>58</a:t>
            </a:r>
            <a:r>
              <a:rPr dirty="0"/>
              <a:t>,000 – $1</a:t>
            </a:r>
            <a:r>
              <a:rPr lang="en-US" dirty="0"/>
              <a:t>1</a:t>
            </a:r>
            <a:r>
              <a:rPr dirty="0"/>
              <a:t>0,000</a:t>
            </a:r>
          </a:p>
          <a:p>
            <a:r>
              <a:rPr dirty="0"/>
              <a:t>Cloud Migration Project: $</a:t>
            </a:r>
            <a:r>
              <a:rPr lang="en-US" dirty="0"/>
              <a:t>9</a:t>
            </a:r>
            <a:r>
              <a:rPr dirty="0"/>
              <a:t>0,000 – $2</a:t>
            </a:r>
            <a:r>
              <a:rPr lang="en-US" dirty="0"/>
              <a:t>2</a:t>
            </a:r>
            <a:r>
              <a:rPr dirty="0"/>
              <a:t>0,000</a:t>
            </a:r>
          </a:p>
          <a:p>
            <a:r>
              <a:rPr dirty="0"/>
              <a:t>Kubernetes Enterprise Deployment: $1</a:t>
            </a:r>
            <a:r>
              <a:rPr lang="en-US" dirty="0"/>
              <a:t>5</a:t>
            </a:r>
            <a:r>
              <a:rPr dirty="0"/>
              <a:t>0,000 – $2</a:t>
            </a:r>
            <a:r>
              <a:rPr lang="en-US" dirty="0"/>
              <a:t>9</a:t>
            </a:r>
            <a:r>
              <a:rPr dirty="0"/>
              <a:t>0,000</a:t>
            </a:r>
          </a:p>
          <a:p>
            <a:r>
              <a:rPr dirty="0"/>
              <a:t>Managed DevOps Services: Starting from $</a:t>
            </a:r>
            <a:r>
              <a:rPr lang="en-US" dirty="0"/>
              <a:t>8</a:t>
            </a:r>
            <a:r>
              <a:rPr dirty="0"/>
              <a:t>0,000 annually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Choose [Your Firm Name]?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80+ Certified DevOps Engineers &amp; Cloud Experts</a:t>
            </a:r>
          </a:p>
          <a:p>
            <a:r>
              <a:rPr dirty="0"/>
              <a:t>Proven delivery across Fintech, Healthcare, E-commerce, Telecom</a:t>
            </a:r>
          </a:p>
          <a:p>
            <a:r>
              <a:rPr dirty="0"/>
              <a:t>Global delivery model with India-based cost advantage</a:t>
            </a:r>
          </a:p>
          <a:p>
            <a:r>
              <a:rPr dirty="0"/>
              <a:t>Agile, automated, and secure solutions</a:t>
            </a:r>
          </a:p>
          <a:p>
            <a:r>
              <a:rPr dirty="0"/>
              <a:t>24/7 support and monitoring capabilities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Conduct a free DevOps Discovery Workshop</a:t>
            </a:r>
          </a:p>
          <a:p>
            <a:r>
              <a:t>2. Assess current infrastructure &amp; identify gaps</a:t>
            </a:r>
          </a:p>
          <a:p>
            <a:r>
              <a:t>3. Deliver roadmap with timelines &amp; budget</a:t>
            </a:r>
          </a:p>
          <a:p>
            <a:r>
              <a:t>4. Start phased implementation with measurable KPIs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Contact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Neha Nupur</a:t>
            </a:r>
            <a:endParaRPr dirty="0"/>
          </a:p>
          <a:p>
            <a:r>
              <a:rPr dirty="0"/>
              <a:t>[</a:t>
            </a:r>
            <a:r>
              <a:rPr lang="en-US" dirty="0"/>
              <a:t>Partner</a:t>
            </a:r>
            <a:endParaRPr dirty="0"/>
          </a:p>
          <a:p>
            <a:r>
              <a:rPr lang="en-US" dirty="0"/>
              <a:t>Pinakin Kantha Consultancy LLP</a:t>
            </a:r>
            <a:endParaRPr dirty="0"/>
          </a:p>
          <a:p>
            <a:r>
              <a:rPr dirty="0"/>
              <a:t>Email: </a:t>
            </a:r>
            <a:r>
              <a:rPr lang="en-US" dirty="0" err="1"/>
              <a:t>neha@pinakin-kantha.com</a:t>
            </a:r>
            <a:endParaRPr dirty="0"/>
          </a:p>
          <a:p>
            <a:r>
              <a:rPr dirty="0"/>
              <a:t>Phone: </a:t>
            </a:r>
            <a:r>
              <a:rPr lang="en-US" dirty="0"/>
              <a:t>+91 9717121731</a:t>
            </a:r>
            <a:endParaRPr dirty="0"/>
          </a:p>
          <a:p>
            <a:r>
              <a:rPr dirty="0"/>
              <a:t>Website: </a:t>
            </a:r>
            <a:r>
              <a:rPr lang="en-US" dirty="0" err="1"/>
              <a:t>www.pinakin-kantha.com</a:t>
            </a:r>
            <a:endParaRPr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6</TotalTime>
  <Words>480</Words>
  <Application>Microsoft Macintosh PowerPoint</Application>
  <PresentationFormat>On-screen Show (4:3)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</vt:lpstr>
      <vt:lpstr>Rockwell</vt:lpstr>
      <vt:lpstr>Rockwell Condensed</vt:lpstr>
      <vt:lpstr>Rockwell Extra Bold</vt:lpstr>
      <vt:lpstr>Wingdings</vt:lpstr>
      <vt:lpstr>Wood Type</vt:lpstr>
      <vt:lpstr>DevOps Consulting Services Proposal</vt:lpstr>
      <vt:lpstr>Executive Summary</vt:lpstr>
      <vt:lpstr>Our DevOps Expertise</vt:lpstr>
      <vt:lpstr>Key Projects Delivered in India</vt:lpstr>
      <vt:lpstr>Projects Delivered Globally (from India)</vt:lpstr>
      <vt:lpstr>Engagement Models &amp; Rates (USD)</vt:lpstr>
      <vt:lpstr>Why Choose [Your Firm Name]?</vt:lpstr>
      <vt:lpstr>Next Steps</vt:lpstr>
      <vt:lpstr>Contact Details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Neha Nupur</cp:lastModifiedBy>
  <cp:revision>6</cp:revision>
  <dcterms:created xsi:type="dcterms:W3CDTF">2013-01-27T09:14:16Z</dcterms:created>
  <dcterms:modified xsi:type="dcterms:W3CDTF">2025-09-01T08:23:59Z</dcterms:modified>
  <cp:category/>
</cp:coreProperties>
</file>